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57193" autoAdjust="0"/>
  </p:normalViewPr>
  <p:slideViewPr>
    <p:cSldViewPr snapToGrid="0" snapToObjects="1">
      <p:cViewPr varScale="1">
        <p:scale>
          <a:sx n="41" d="100"/>
          <a:sy n="41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40A36-62C3-47AF-A662-7A0FB42106A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68BF-41AD-42E6-A4BA-331ACC34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Facilitator’s Note: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participants enter the classroom, welcome them and invite them to participate in the opening activity.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Producer’s Note: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Assist participants with tools if they are having trouble.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68BF-41AD-42E6-A4BA-331ACC3494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577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176" y="1327876"/>
            <a:ext cx="7702062" cy="688852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rgbClr val="7026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 smtClean="0">
                <a:solidFill>
                  <a:srgbClr val="70267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 smtClean="0">
                <a:solidFill>
                  <a:srgbClr val="7026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 smtClean="0">
                <a:solidFill>
                  <a:srgbClr val="70267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 smtClean="0">
                <a:solidFill>
                  <a:srgbClr val="7026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picture appeals to you the most? Let us know in chat which # you like the best and why!</a:t>
            </a:r>
            <a:endParaRPr lang="en-US" sz="1600" dirty="0">
              <a:solidFill>
                <a:srgbClr val="7026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1650" y="1785612"/>
            <a:ext cx="8932987" cy="4826977"/>
            <a:chOff x="211013" y="1758246"/>
            <a:chExt cx="8932987" cy="4826977"/>
          </a:xfrm>
        </p:grpSpPr>
        <p:sp>
          <p:nvSpPr>
            <p:cNvPr id="18" name="Freeform 17"/>
            <p:cNvSpPr/>
            <p:nvPr/>
          </p:nvSpPr>
          <p:spPr>
            <a:xfrm>
              <a:off x="211015" y="1758246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1014" y="2078441"/>
              <a:ext cx="2069197" cy="178152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498945" y="1758246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98944" y="2078441"/>
              <a:ext cx="2069197" cy="178152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786873" y="1758246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6872" y="2078441"/>
              <a:ext cx="2069197" cy="178152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074803" y="1758246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74802" y="2078441"/>
              <a:ext cx="2069197" cy="178152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211015" y="4038119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74799" y="4358313"/>
              <a:ext cx="2069197" cy="178152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2498947" y="4038119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98947" y="4358312"/>
              <a:ext cx="2069197" cy="178152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4786873" y="4038119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86873" y="4358312"/>
              <a:ext cx="2069197" cy="178152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7074803" y="4038119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1013" y="4358312"/>
              <a:ext cx="2069197" cy="1781526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1354980" y="6317993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42911" y="6317992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30841" y="6317995"/>
              <a:ext cx="2069197" cy="267228"/>
            </a:xfrm>
            <a:custGeom>
              <a:avLst/>
              <a:gdLst>
                <a:gd name="connsiteX0" fmla="*/ 0 w 2016792"/>
                <a:gd name="connsiteY0" fmla="*/ 0 h 302518"/>
                <a:gd name="connsiteX1" fmla="*/ 2016792 w 2016792"/>
                <a:gd name="connsiteY1" fmla="*/ 0 h 302518"/>
                <a:gd name="connsiteX2" fmla="*/ 2016792 w 2016792"/>
                <a:gd name="connsiteY2" fmla="*/ 302518 h 302518"/>
                <a:gd name="connsiteX3" fmla="*/ 0 w 2016792"/>
                <a:gd name="connsiteY3" fmla="*/ 302518 h 302518"/>
                <a:gd name="connsiteX4" fmla="*/ 0 w 2016792"/>
                <a:gd name="connsiteY4" fmla="*/ 0 h 3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92" h="302518">
                  <a:moveTo>
                    <a:pt x="0" y="0"/>
                  </a:moveTo>
                  <a:lnTo>
                    <a:pt x="2016792" y="0"/>
                  </a:lnTo>
                  <a:lnTo>
                    <a:pt x="2016792" y="302518"/>
                  </a:lnTo>
                  <a:lnTo>
                    <a:pt x="0" y="3025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4770" rIns="64770" bIns="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1652" y="3887332"/>
            <a:ext cx="206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389584" y="3887332"/>
            <a:ext cx="206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677509" y="3887332"/>
            <a:ext cx="206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965440" y="3887332"/>
            <a:ext cx="206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01652" y="6167204"/>
            <a:ext cx="206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89584" y="6167203"/>
            <a:ext cx="206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77510" y="6167203"/>
            <a:ext cx="206919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965440" y="6167204"/>
            <a:ext cx="206919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67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  Which picture appeals to you the most? Let us know in chat which # you like the best and why!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Beaulieu</dc:creator>
  <cp:lastModifiedBy>Heather Marsters</cp:lastModifiedBy>
  <cp:revision>10</cp:revision>
  <dcterms:created xsi:type="dcterms:W3CDTF">2018-03-29T22:12:50Z</dcterms:created>
  <dcterms:modified xsi:type="dcterms:W3CDTF">2020-04-14T10:28:01Z</dcterms:modified>
</cp:coreProperties>
</file>